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DEBD"/>
    <a:srgbClr val="FFCC99"/>
    <a:srgbClr val="2A27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38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8696-1C34-4644-AF40-30F1DED93449}" type="datetimeFigureOut">
              <a:rPr lang="en-AU" smtClean="0"/>
              <a:pPr/>
              <a:t>13/01/2016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9E51E-51B0-4AFC-BE8B-44EE4CEF760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pureprospa.com/wp-content/uploads/2014/04/stress-relieving-swedish-body-massage-london-ess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47160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68960" y="1619672"/>
            <a:ext cx="37890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400" b="1" dirty="0" smtClean="0">
                <a:solidFill>
                  <a:srgbClr val="2A2718"/>
                </a:solidFill>
                <a:latin typeface="Candara" pitchFamily="34" charset="0"/>
              </a:rPr>
              <a:t>REPLENISH</a:t>
            </a:r>
            <a:r>
              <a:rPr lang="en-AU" sz="4400" b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 </a:t>
            </a:r>
            <a:br>
              <a:rPr lang="en-AU" sz="4400" b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</a:br>
            <a:r>
              <a:rPr lang="en-AU" sz="4400" b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YOUR</a:t>
            </a:r>
            <a:br>
              <a:rPr lang="en-AU" sz="4400" b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</a:br>
            <a:r>
              <a:rPr lang="en-AU" sz="4400" b="1" dirty="0" smtClean="0">
                <a:solidFill>
                  <a:srgbClr val="2A2718"/>
                </a:solidFill>
                <a:latin typeface="Candara" pitchFamily="34" charset="0"/>
              </a:rPr>
              <a:t>WELL-BEING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788024"/>
            <a:ext cx="6858000" cy="4355976"/>
          </a:xfrm>
          <a:prstGeom prst="rect">
            <a:avLst/>
          </a:prstGeom>
          <a:solidFill>
            <a:srgbClr val="FFDE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260648" y="4932040"/>
            <a:ext cx="633670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200" b="1" dirty="0" smtClean="0">
                <a:solidFill>
                  <a:schemeClr val="accent4">
                    <a:lumMod val="50000"/>
                  </a:schemeClr>
                </a:solidFill>
                <a:latin typeface="Franklin Gothic Book" pitchFamily="34" charset="0"/>
              </a:rPr>
              <a:t>Total Skin Rejuvenation Package</a:t>
            </a:r>
            <a:endParaRPr lang="en-AU" sz="3400" b="1" dirty="0" smtClean="0">
              <a:solidFill>
                <a:schemeClr val="accent4">
                  <a:lumMod val="50000"/>
                </a:schemeClr>
              </a:solidFill>
              <a:latin typeface="Franklin Gothic Book" pitchFamily="34" charset="0"/>
            </a:endParaRPr>
          </a:p>
          <a:p>
            <a:pPr algn="ctr">
              <a:spcAft>
                <a:spcPts val="600"/>
              </a:spcAft>
              <a:buFont typeface="Arial" pitchFamily="34" charset="0"/>
              <a:buChar char="•"/>
            </a:pPr>
            <a:r>
              <a:rPr lang="en-AU" sz="2100" b="1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 5x </a:t>
            </a:r>
            <a:r>
              <a:rPr lang="en-AU" sz="2100" dirty="0" err="1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Microderm</a:t>
            </a:r>
            <a:r>
              <a:rPr lang="en-AU" sz="2100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 </a:t>
            </a:r>
            <a:r>
              <a:rPr lang="en-AU" sz="2100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Radiance </a:t>
            </a:r>
            <a:r>
              <a:rPr lang="en-AU" sz="2100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facials</a:t>
            </a:r>
            <a:endParaRPr lang="en-AU" sz="2100" b="1" dirty="0" smtClean="0">
              <a:solidFill>
                <a:schemeClr val="accent4">
                  <a:lumMod val="50000"/>
                </a:schemeClr>
              </a:solidFill>
              <a:latin typeface="Franklin Gothic Medium" pitchFamily="34" charset="0"/>
              <a:cs typeface="Raavi" pitchFamily="2"/>
            </a:endParaRPr>
          </a:p>
          <a:p>
            <a:pPr algn="ctr">
              <a:spcAft>
                <a:spcPts val="600"/>
              </a:spcAft>
              <a:buFont typeface="Arial" pitchFamily="34" charset="0"/>
              <a:buChar char="•"/>
            </a:pPr>
            <a:r>
              <a:rPr lang="en-AU" sz="2100" b="1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 Includes </a:t>
            </a:r>
          </a:p>
          <a:p>
            <a:pPr algn="ctr">
              <a:spcAft>
                <a:spcPts val="600"/>
              </a:spcAft>
            </a:pPr>
            <a:r>
              <a:rPr lang="en-AU" sz="2100" b="1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 - </a:t>
            </a:r>
            <a:r>
              <a:rPr lang="en-AU" sz="2100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Customised mask</a:t>
            </a:r>
          </a:p>
          <a:p>
            <a:pPr algn="ctr">
              <a:spcAft>
                <a:spcPts val="600"/>
              </a:spcAft>
            </a:pPr>
            <a:r>
              <a:rPr lang="en-AU" sz="2100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 -  Hand Treatment</a:t>
            </a:r>
          </a:p>
          <a:p>
            <a:pPr algn="ctr">
              <a:spcAft>
                <a:spcPts val="600"/>
              </a:spcAft>
            </a:pPr>
            <a:r>
              <a:rPr lang="en-AU" sz="2100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 -  Take home product</a:t>
            </a:r>
          </a:p>
          <a:p>
            <a:pPr algn="ctr">
              <a:spcAft>
                <a:spcPts val="600"/>
              </a:spcAft>
            </a:pPr>
            <a:r>
              <a:rPr lang="en-AU" sz="3600" b="1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$499</a:t>
            </a:r>
          </a:p>
          <a:p>
            <a:pPr algn="ctr">
              <a:spcAft>
                <a:spcPts val="600"/>
              </a:spcAft>
            </a:pPr>
            <a:r>
              <a:rPr lang="en-AU" sz="2000" b="1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 (Valued at $759)</a:t>
            </a:r>
          </a:p>
          <a:p>
            <a:pPr algn="ctr">
              <a:spcAft>
                <a:spcPts val="600"/>
              </a:spcAft>
            </a:pPr>
            <a:r>
              <a:rPr lang="en-AU" sz="1600" dirty="0" smtClean="0">
                <a:solidFill>
                  <a:schemeClr val="accent4">
                    <a:lumMod val="50000"/>
                  </a:schemeClr>
                </a:solidFill>
                <a:latin typeface="Franklin Gothic Medium" pitchFamily="34" charset="0"/>
                <a:cs typeface="Raavi" pitchFamily="2"/>
              </a:rPr>
              <a:t>Conditions Apply</a:t>
            </a:r>
          </a:p>
          <a:p>
            <a:pPr algn="ctr"/>
            <a:endParaRPr lang="en-AU" sz="1600" b="1" dirty="0" smtClean="0">
              <a:latin typeface="MS Reference Sans Serif" pitchFamily="34" charset="0"/>
              <a:cs typeface="Raavi" pitchFamily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Candara</vt:lpstr>
      <vt:lpstr>Franklin Gothic Book</vt:lpstr>
      <vt:lpstr>Franklin Gothic Medium</vt:lpstr>
      <vt:lpstr>MS Reference Sans Serif</vt:lpstr>
      <vt:lpstr>Raavi</vt:lpstr>
      <vt:lpstr>Office Theme</vt:lpstr>
      <vt:lpstr>PowerPoint Presentation</vt:lpstr>
    </vt:vector>
  </TitlesOfParts>
  <Company>Finesse Skin &amp; Body Care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Jeanine Rockawin</dc:creator>
  <cp:lastModifiedBy>Shortcuts</cp:lastModifiedBy>
  <cp:revision>15</cp:revision>
  <dcterms:created xsi:type="dcterms:W3CDTF">2015-10-17T04:38:43Z</dcterms:created>
  <dcterms:modified xsi:type="dcterms:W3CDTF">2016-01-13T04:49:05Z</dcterms:modified>
</cp:coreProperties>
</file>